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5" r:id="rId3"/>
    <p:sldId id="256" r:id="rId4"/>
    <p:sldId id="271" r:id="rId5"/>
    <p:sldId id="257" r:id="rId6"/>
    <p:sldId id="258" r:id="rId7"/>
    <p:sldId id="259" r:id="rId8"/>
    <p:sldId id="268" r:id="rId9"/>
    <p:sldId id="269" r:id="rId10"/>
    <p:sldId id="261" r:id="rId11"/>
    <p:sldId id="273" r:id="rId12"/>
    <p:sldId id="27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B4D0FB-CB30-4C9F-AA7F-D879F8E9B473}">
          <p14:sldIdLst>
            <p14:sldId id="265"/>
            <p14:sldId id="256"/>
            <p14:sldId id="271"/>
            <p14:sldId id="257"/>
            <p14:sldId id="258"/>
            <p14:sldId id="259"/>
            <p14:sldId id="268"/>
            <p14:sldId id="269"/>
            <p14:sldId id="261"/>
            <p14:sldId id="273"/>
            <p14:sldId id="272"/>
            <p14:sldId id="263"/>
          </p14:sldIdLst>
        </p14:section>
        <p14:section name="Untitled Section" id="{D0450F72-7399-49D8-9B55-97285E533011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 autoAdjust="0"/>
    <p:restoredTop sz="94660"/>
  </p:normalViewPr>
  <p:slideViewPr>
    <p:cSldViewPr>
      <p:cViewPr varScale="1">
        <p:scale>
          <a:sx n="81" d="100"/>
          <a:sy n="8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4138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2133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239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05000" y="2362200"/>
            <a:ext cx="5554913" cy="3962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]</a:t>
            </a:r>
            <a:endParaRPr lang="en-US" sz="4000" dirty="0"/>
          </a:p>
        </p:txBody>
      </p:sp>
      <p:pic>
        <p:nvPicPr>
          <p:cNvPr id="1026" name="Picture 2" descr="C:\Users\Doel-1612i3\Desktop\6072491283_4b43612a5a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51" y="2362200"/>
            <a:ext cx="5364462" cy="3581400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997462" cy="3657600"/>
          </a:xfrm>
        </p:spPr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কোষ বিভাজন কি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মাইটোসিস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কোষ বিভাজন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কি?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৩। কোষ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বিভাজন কত প্রকার ও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কী?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৪। মাইটোসিসকে সমীকরণিক কোষ বিভাজন বলা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হয় কেন?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143001"/>
            <a:ext cx="251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৫। নিচের চিত্রগুলো চিহ্নিত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8229600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4591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tx2">
                    <a:lumMod val="50000"/>
                  </a:schemeClr>
                </a:solidFill>
              </a:rPr>
              <a:t>বাডীর কাজ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9200" y="1905000"/>
            <a:ext cx="8305800" cy="2819400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3657600" lvl="8" indent="0">
              <a:buNone/>
            </a:pPr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ধাপ সমুহের চিত্র আক।</a:t>
            </a:r>
            <a:endParaRPr lang="bn-BD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629400" cy="2286000"/>
          </a:xfrm>
        </p:spPr>
        <p:txBody>
          <a:bodyPr>
            <a:noAutofit/>
          </a:bodyPr>
          <a:lstStyle/>
          <a:p>
            <a:r>
              <a:rPr lang="bn-BD" sz="8800" dirty="0" smtClean="0"/>
              <a:t/>
            </a:r>
            <a:br>
              <a:rPr lang="bn-BD" sz="8800" dirty="0" smtClean="0"/>
            </a:br>
            <a:r>
              <a:rPr lang="bn-BD" sz="8800" dirty="0" smtClean="0"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endParaRPr lang="en-US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09800" y="4995952"/>
            <a:ext cx="48768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arkisim" pitchFamily="34" charset="-79"/>
                <a:cs typeface="Narkisim" pitchFamily="34" charset="-79"/>
              </a:rPr>
              <a:t>ধন্যবাদ</a:t>
            </a:r>
            <a:endParaRPr lang="en-US" sz="1400" dirty="0"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34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40188" cy="639762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ফারুকুজ্জামান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প্রভাষক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ডাঃ সেকান্দর আলী  কলেজ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শেরপুর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শ্রেনীঃ একাদশ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(বিজ্ঞান)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জীব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০২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০৩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কোষ বিভাজন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১ ঘণ্টা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১৮।০৬।১৩                 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0"/>
            <a:ext cx="4041775" cy="6397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9154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85999"/>
            <a:ext cx="4131128" cy="231343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78" y="1828800"/>
            <a:ext cx="3770948" cy="2819400"/>
          </a:xfrm>
        </p:spPr>
      </p:pic>
    </p:spTree>
    <p:extLst>
      <p:ext uri="{BB962C8B-B14F-4D97-AF65-F5344CB8AC3E}">
        <p14:creationId xmlns:p14="http://schemas.microsoft.com/office/powerpoint/2010/main" val="20364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398290"/>
            <a:ext cx="3951288" cy="3951288"/>
          </a:xfrm>
        </p:spPr>
      </p:pic>
      <p:pic>
        <p:nvPicPr>
          <p:cNvPr id="1026" name="Picture 2" descr="C:\Users\Doel-1612i3\Desktop\New folder (4)N.M.FARUKUZZAMAN\Animal-Ce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2954"/>
            <a:ext cx="3213172" cy="31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990600" y="38100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9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229600" cy="1143000"/>
          </a:xfrm>
        </p:spPr>
        <p:txBody>
          <a:bodyPr>
            <a:noAutofit/>
          </a:bodyPr>
          <a:lstStyle/>
          <a:p>
            <a:r>
              <a:rPr lang="bn-BD" sz="19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 বিভাজন</a:t>
            </a:r>
            <a:endParaRPr lang="en-US" sz="19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কোষ বিভাজন কি তা বলতে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কোষ বিভাজনের ধাপগুলো বর্ণনা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মাইটোসিস কোষ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বিভাজনের গুরুত্ব ব্যাখ্যা করতে পারবে 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মাইটোসিস কোষ বিভাজন</a:t>
            </a:r>
            <a:endParaRPr lang="en-US" dirty="0"/>
          </a:p>
        </p:txBody>
      </p:sp>
      <p:pic>
        <p:nvPicPr>
          <p:cNvPr id="4" name="Picture 3" descr="C:\Users\Doel-1612i3\Desktop\N.M.FARU\cell_divi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5910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0" t="10830" r="-7696" b="-4918"/>
          <a:stretch/>
        </p:blipFill>
        <p:spPr>
          <a:xfrm>
            <a:off x="2318471" y="1100917"/>
            <a:ext cx="5390283" cy="52120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8431" y="5943600"/>
            <a:ext cx="635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মাইটোসিস  কোষ  বিভাজনের  ধাপ সমূহ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333054"/>
            <a:ext cx="1600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প্রোমেটাফেজ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9777" y="2133600"/>
            <a:ext cx="85871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621400" y="3043961"/>
            <a:ext cx="4087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6109" y="4889561"/>
            <a:ext cx="128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মেটাফে্জ</a:t>
            </a:r>
            <a:endParaRPr lang="bn-BD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53241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এনাফেজ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5292" y="3686161"/>
            <a:ext cx="109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টেলফেজ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990600"/>
            <a:ext cx="762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403465" y="1640528"/>
            <a:ext cx="914400" cy="6777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50651" y="1951332"/>
            <a:ext cx="1277815" cy="10264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0269" y="3950732"/>
            <a:ext cx="914400" cy="316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798734" y="4801693"/>
            <a:ext cx="429758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76109" y="4894657"/>
            <a:ext cx="10859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00748" y="5351857"/>
            <a:ext cx="155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মেটাফেজ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88811" y="3989016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4270" y="3706924"/>
            <a:ext cx="914400" cy="348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43700" y="3043961"/>
            <a:ext cx="914400" cy="246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12830" y="42672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8611" y="3600754"/>
            <a:ext cx="619761" cy="27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70030" y="3552318"/>
            <a:ext cx="914400" cy="212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33346" y="762000"/>
            <a:ext cx="1233854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97885" y="787338"/>
            <a:ext cx="1060977" cy="57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847818" y="1640528"/>
            <a:ext cx="914400" cy="3048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600584" y="2458564"/>
            <a:ext cx="689569" cy="215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76064" y="1945329"/>
            <a:ext cx="457105" cy="278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0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8" grpId="0"/>
      <p:bldP spid="2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প্রোফেজ, প্রোমেটাফেজ,মেটাফেজ,এনাফেজ ও টেলুফেজ এর চিহ্নিত চিত্র অংকন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3647CC3D-1362-44DA-9C3F-378DA4CF01C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112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পরিচিতি</vt:lpstr>
      <vt:lpstr>PowerPoint Presentation</vt:lpstr>
      <vt:lpstr>PowerPoint Presentation</vt:lpstr>
      <vt:lpstr>কোষ বিভাজন</vt:lpstr>
      <vt:lpstr>শিখন ফল</vt:lpstr>
      <vt:lpstr>মাইটোসিস কোষ বিভাজন</vt:lpstr>
      <vt:lpstr>PowerPoint Presentation</vt:lpstr>
      <vt:lpstr>দলীয় কাজ</vt:lpstr>
      <vt:lpstr>১। কোষ বিভাজন কি? ২। মাইটোসিস কোষ বিভাজন কি?   ৩। কোষ বিভাজন কত প্রকার ও কী কী? ৪। মাইটোসিসকে সমীকরণিক কোষ বিভাজন বলা      হয় কেন?</vt:lpstr>
      <vt:lpstr>            ৫। নিচের চিত্রগুলো চিহ্নিত কর</vt:lpstr>
      <vt:lpstr>বাডীর কাজ</vt:lpstr>
      <vt:lpstr>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Doel-1612i3</dc:creator>
  <cp:lastModifiedBy>Doel-1612i3</cp:lastModifiedBy>
  <cp:revision>118</cp:revision>
  <dcterms:created xsi:type="dcterms:W3CDTF">2006-08-16T00:00:00Z</dcterms:created>
  <dcterms:modified xsi:type="dcterms:W3CDTF">2013-06-21T05:52:21Z</dcterms:modified>
</cp:coreProperties>
</file>